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3EE46-B3CE-B4B9-6606-56C4E738E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6D56A3-E364-B707-D4A9-E22A4B9B8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761E6F-293F-891A-7AE9-F3CDA77E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F64BC9-8B7B-7E54-FB61-92D6A50D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1A9FBD-C46D-8F09-E498-9C2DE42C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7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DEAC5-F737-8ABF-8535-AE4BAFCE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CEDF70-F23D-8F11-73B5-36605E6E2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01269-1376-C1CF-EC8B-3F605E42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843027-25D7-2D00-394B-B6957126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B3AAC0-5807-4A74-672D-1BC76E20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3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14BB924-05E0-168B-9047-0DFC8497D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8691F91-689A-4A78-4837-8138C805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79C2A7-1DE2-7054-994F-ECE5AAB0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94075-9004-3363-B678-212D3A3E9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E28130-5176-E148-78FD-8B9877C1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5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4DF57-9560-CC9F-DFA1-ECA2DB48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AF1D87-1877-7896-7607-9D50F8832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354C9-C63C-8606-52B6-20D46451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F7CAD1-4B01-919B-C5C9-941459FE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AB4B83-7605-2A08-B730-6B365C00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71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F6B34-FA9A-70AE-867E-4F09EC10F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E56895-12DD-8C2B-875A-F4CE85F8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E676E-428D-3EA3-25BE-0AE32D7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E33CE5-9376-4DF5-93F2-BBD1208C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071D0B-3863-D243-46F5-A40D348C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66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8B0BE-83B1-F561-7F08-8CF80696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19B3A2-81F4-FF83-D376-35B032563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437D3E-71DB-C7DB-D4B9-C7E185CE4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7CC822-6B62-3BE8-E6E4-45B74DED9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8F7CF8-0E28-E85C-2DA7-16898D4E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BED4E8-B7D7-98E9-B145-876B2D68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99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CDC42-9A03-2CE8-0AF2-FB4196AD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A74151-A73E-BDA3-1322-28EA66208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19D5FF-6E31-C70E-E0C8-71CBDEAA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E89991-8E10-34A4-97DB-00C852117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FD4A0CC-D1AD-191E-4505-78CC23E1A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31881A-967C-A72D-008F-7A16128D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71AEFA-F8E5-525B-2B85-23D8B460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46F8B5-F49F-9E78-06A7-E6B0EAD2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86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470B2-8F9D-1A59-3AAF-63B7DD09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3CB165-AC88-ED16-98E8-F3A61FF6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F3243C-892D-0297-A663-6E9F1BA3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EABBC5-B86C-8360-5DB7-108B1E34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2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2507C3-583F-EC25-7F15-B04A8AB0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4426B5-0E39-D57D-33B2-07DB1C8F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C83A6F-49AF-4055-A307-3E137FBD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6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A9FAA-B4BF-8C18-AF1F-4FEEFA5F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6AC62-FD1A-B366-EDBC-D5DB6CD4C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BA3A50-1107-2C23-6FE8-FBA23D4BD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48341-E9E7-D199-7E49-416394471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29972E-2E09-9429-DC2C-3DBCBD2A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6B9335-17B5-FB2F-DBF2-9DA99713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3AC0D-FBC1-7677-AB2D-8BD0754B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873D7B-3B46-B6A1-C17F-28EBED974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608D23-90AD-67C7-C581-783729D80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D2EC80-4E5D-7883-4388-249A889F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1A1D68-3C9A-2C44-9C1F-8B1719C54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C90C49-88B8-3C3E-9B05-294C41B9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68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52A01-C702-56CB-324C-E5D93DFF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EB37C3-FB3E-D14E-6F21-564E8A257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6B7862-E210-7B1F-366D-3F9826D9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6861CA-C01D-42E4-BCA9-F708F038EA23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D34242-027C-F52D-FAD1-063F32837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D64904-C2B9-0515-10CA-21647FB53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201A6E-62DB-4D5B-AEB4-ED654D0045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83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8508A-F593-C538-DEBB-05A681A52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719187A-37E7-433B-FB72-A56C7945D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6DE82B-36C3-388C-F10F-AFEBBD82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DBA577-1A14-EAD3-2875-D4E20B12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4C0AD1-AB5D-236F-FCE4-A0F1F28B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FEB797-BE1A-4E68-2A5F-79F867D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357790" cy="69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5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035BF-D722-ADDF-7913-60920676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149A20-E11E-295D-608C-76020914D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415B6E-298F-10CC-56E9-70F93966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18277" cy="69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81BC0-08B0-20DF-A4B0-C590A46D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496A9-7470-FA1C-E9E6-D510407F0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87F9A-4C3F-DDC6-487C-67F91EB4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360283" cy="69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5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A6316-5FAA-F78E-4A8F-4352C093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48AC72-D709-51BB-C83D-F2E538D1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382764-C380-FEC3-ED3A-BA7F4491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"/>
            <a:ext cx="12192000" cy="68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D01E1-4564-86FE-70E6-5770785B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EFBE8F-A718-7804-6C7C-2E45637C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19894"/>
            <a:ext cx="12915959" cy="7277894"/>
          </a:xfrm>
          <a:prstGeom prst="rect">
            <a:avLst/>
          </a:prstGeom>
        </p:spPr>
      </p:pic>
      <p:pic>
        <p:nvPicPr>
          <p:cNvPr id="6" name="alexander">
            <a:hlinkClick r:id="" action="ppaction://media"/>
            <a:extLst>
              <a:ext uri="{FF2B5EF4-FFF2-40B4-BE49-F238E27FC236}">
                <a16:creationId xmlns:a16="http://schemas.microsoft.com/office/drawing/2014/main" id="{6C4D8547-ABDF-00F1-5D56-823BA7A10D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9792" y="-209947"/>
            <a:ext cx="3012416" cy="6858000"/>
          </a:xfrm>
        </p:spPr>
      </p:pic>
    </p:spTree>
    <p:extLst>
      <p:ext uri="{BB962C8B-B14F-4D97-AF65-F5344CB8AC3E}">
        <p14:creationId xmlns:p14="http://schemas.microsoft.com/office/powerpoint/2010/main" val="3285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D37C7-BE9F-C53A-320E-C3D9A31B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1BC0A-9C81-0A3E-156E-4AF1C5B95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37EB39-166C-0E89-C0E7-2507219A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0" y="0"/>
            <a:ext cx="1234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3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5C91D-36E4-68E5-F98D-95586D82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CC3B52-5939-E207-2308-8411CB63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BA68EE-9B32-84F7-0A50-5E0CEAFE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"/>
            <a:ext cx="12192000" cy="68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471624-4481-AC8B-B1A8-A9B89370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C87AB-B99F-A2B0-0B22-5BDED707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16" y="0"/>
            <a:ext cx="12256316" cy="685800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3252EE2F-D22D-22C6-25FC-53EA93CC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4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3F6A5-3A02-1F7B-BB92-969D8CA8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6D2FA6-4CB9-0276-A83F-5739C6DA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79EBD4-4D82-9935-3487-6212ACED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31"/>
            <a:ext cx="12192000" cy="68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A3FBFB-7579-C3CB-CBA5-DCE63246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1EC4F-0ECB-BDC2-9794-B47C3E24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387339-37AE-6897-2924-A7503715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9"/>
            <a:ext cx="12192000" cy="685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2EC28-FEA6-6E17-340A-960E283E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D41AD3-BAB4-8C2E-F554-B4561AA6A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21769-84C6-A837-44AB-DAA2E218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85971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7D5FF-044B-E445-2E59-BC032218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AD2CD-CBB4-091E-8615-C515D657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6AF549-5A53-9F52-C2C9-7062F91B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7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1BA6F-0811-F920-0B77-B3025BD2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802453-2401-0FFA-2412-7904C972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D7985-5DF6-704E-9C98-37A8E772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10" y="0"/>
            <a:ext cx="12356730" cy="69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5A920-94FC-3BEC-0442-F245365D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F10B04-4753-05F7-1644-DED3F1EB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48AA4-3AE0-635F-B74A-F18FD413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06"/>
            <a:ext cx="12360665" cy="69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48A38-DA26-85A5-3200-D89B4EB6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C83460-A795-2A22-4973-C11CD2275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20EE5A-2115-44B6-847B-F4EDE2A7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595" y="-92279"/>
            <a:ext cx="12486909" cy="701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59E00-502A-655C-1438-B1ED8025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05EC1-9D05-9381-4E39-E7526824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AB7916-A047-4008-F8C9-A6ED6BCC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4240" cy="68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86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Широкоэкранный</PresentationFormat>
  <Paragraphs>0</Paragraphs>
  <Slides>17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Гладкий Николай Андреевич</dc:creator>
  <cp:lastModifiedBy>Гладкий Николай Андреевич</cp:lastModifiedBy>
  <cp:revision>1</cp:revision>
  <dcterms:created xsi:type="dcterms:W3CDTF">2024-12-09T17:21:47Z</dcterms:created>
  <dcterms:modified xsi:type="dcterms:W3CDTF">2024-12-09T19:58:32Z</dcterms:modified>
</cp:coreProperties>
</file>